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unito Semi Bold" panose="020B0604020202020204" charset="0"/>
      <p:regular r:id="rId20"/>
    </p:embeddedFont>
    <p:embeddedFont>
      <p:font typeface="PT Sans" panose="020F0502020204030204" pitchFamily="34" charset="0"/>
      <p:regular r:id="rId21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9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632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El Ciclo For en Python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Bienvenidos a esta presentación sobre el ciclo for en Python. Exploraremos su funcionamiento, aplicaciones y ejemplos prácticos.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67371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Ejemplo: Break y Continue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Break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32996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Detiene completamente el ciclo.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29641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Salta a la siguiente iteración.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32767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i in range(10): if i == 5: break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5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 Integrador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1053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6862524" y="2410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Definir 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2906078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Sumar los números pares del 1 al 10.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352841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7221498" y="3528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Inicializar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02395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suma = 0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4646295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7580590" y="4646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bucle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141833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num in range(1, 11):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01282" y="5764173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7939683" y="5764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Filtrar valores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9683" y="6259711"/>
            <a:ext cx="58529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if num % 2 == 0: suma += num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8044"/>
            <a:ext cx="57009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Aplicaciones Prácticas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44" y="2834402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135" y="2834402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2834402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718" y="2834402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34853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 ciclo for es fundamental en análisis de datos, web scraping, machine learning y desarrollo de juegos.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Resumen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664256" y="2852023"/>
            <a:ext cx="30249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Estructura fundamental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Herramienta básica para la programación en Python.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Evita repetición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 código duplicado en tareas repetitivas.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Procesa colecciones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Maneja datos en listas, rangos y otras secuencias.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Control preciso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Ejecuta tareas un número exacto de veces.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568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¿Qué es el Ciclo For?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890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147060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089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Estructura de control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58461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Permite repetir un bloque de código un número determinado de veces.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0890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147060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089077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Recorrido de secuencias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Procesa elementos de listas, cadenas, rangos y otras colecciones.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5941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652135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594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Sintaxis clara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08969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 la escritura de código limpio y legible.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8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Sintaxis Básica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11554"/>
            <a:ext cx="12954952" cy="1507927"/>
          </a:xfrm>
          <a:prstGeom prst="roundRect">
            <a:avLst>
              <a:gd name="adj" fmla="val 23812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Shape 2"/>
          <p:cNvSpPr/>
          <p:nvPr/>
        </p:nvSpPr>
        <p:spPr>
          <a:xfrm>
            <a:off x="825818" y="2911554"/>
            <a:ext cx="12978765" cy="1507927"/>
          </a:xfrm>
          <a:prstGeom prst="roundRect">
            <a:avLst>
              <a:gd name="adj" fmla="val 2381"/>
            </a:avLst>
          </a:prstGeom>
          <a:solidFill>
            <a:srgbClr val="CFD6FC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Text 3"/>
          <p:cNvSpPr/>
          <p:nvPr/>
        </p:nvSpPr>
        <p:spPr>
          <a:xfrm>
            <a:off x="1065133" y="3090982"/>
            <a:ext cx="125001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highlight>
                  <a:srgbClr val="CFD6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variable in secuencia:
    # Bloque de código a repetir
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27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Variable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51926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Toma el valor de cada elemento en la secuencia durante cada iteración.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927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Secuencia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57813" y="551926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Puede ser una lista, rango, cadena de texto u otra colección iterable.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4927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Sangría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7901" y="551926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Indica el alcance del bloque de código que se repetirá.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777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¿Para Qué Sirve?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40700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6586299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Automatizar tareas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498413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Evita escribir el mismo código múltiples veces para operaciones repetitivas.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40700"/>
            <a:ext cx="3614618" cy="2168962"/>
          </a:xfrm>
          <a:prstGeom prst="roundRect">
            <a:avLst>
              <a:gd name="adj" fmla="val 1655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10440233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Procesar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498413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 promedios, busca elementos o filtra información en colecciones.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6586299" y="5411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Ejecutar operaciones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906691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Realiza acciones un número exacto de veces de forma controlada.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7336"/>
            <a:ext cx="6559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Ejemplo: Contar Números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652117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26103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Código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3105864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i in range(5): print(i)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48745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448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Salida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75448" y="4702493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0, 1, 2, 3, 4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845373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448" y="58035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Explicación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75448" y="6299121"/>
            <a:ext cx="66308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Recorre los números del 0 al 4 e imprime cada valor.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61154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Ejemplo: Recorrer Texto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174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Definir texto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70102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palabra = "Hola"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4"/>
          <p:cNvSpPr/>
          <p:nvPr/>
        </p:nvSpPr>
        <p:spPr>
          <a:xfrm>
            <a:off x="5946100" y="330338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174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Crear bucle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670102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letra in palabra: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2" name="Text 8"/>
          <p:cNvSpPr/>
          <p:nvPr/>
        </p:nvSpPr>
        <p:spPr>
          <a:xfrm>
            <a:off x="8414861" y="330338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1676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Procesar caracteres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663208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print(letra)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Text 12"/>
          <p:cNvSpPr/>
          <p:nvPr/>
        </p:nvSpPr>
        <p:spPr>
          <a:xfrm>
            <a:off x="8414861" y="5772150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2326362" y="4976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837724" y="5471755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Imprime cada letra en línea separada: H, o, l, a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2" name="Text 16"/>
          <p:cNvSpPr/>
          <p:nvPr/>
        </p:nvSpPr>
        <p:spPr>
          <a:xfrm>
            <a:off x="5946100" y="5772150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0489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Funcionamiento Interno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Inicialización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Asigna el primer valor de la secuencia a la variable.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Ejecución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Ejecuta el bloque de código con ese valor.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Actualización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Pasa al siguiente elemento en la secuencia.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Repetición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Repite hasta recorrer todos los elementos.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30204"/>
            <a:ext cx="61283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Comparación con While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93194"/>
            <a:ext cx="7468553" cy="3906083"/>
          </a:xfrm>
          <a:prstGeom prst="roundRect">
            <a:avLst>
              <a:gd name="adj" fmla="val 91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Shape 2"/>
          <p:cNvSpPr/>
          <p:nvPr/>
        </p:nvSpPr>
        <p:spPr>
          <a:xfrm>
            <a:off x="845344" y="2700814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Text 3"/>
          <p:cNvSpPr/>
          <p:nvPr/>
        </p:nvSpPr>
        <p:spPr>
          <a:xfrm>
            <a:off x="1085493" y="28520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Característica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285202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28520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3386257"/>
            <a:ext cx="7452479" cy="145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Text 7"/>
          <p:cNvSpPr/>
          <p:nvPr/>
        </p:nvSpPr>
        <p:spPr>
          <a:xfrm>
            <a:off x="1085493" y="35374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Uso típico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3537466"/>
            <a:ext cx="199763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Cuando se conoce la cantidad de repeticiones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3537466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Cuando depende de una condición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5344" y="4837748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1085493" y="4988957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Funcionamiento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73185" y="4988957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Recorre secuencias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057067" y="4988957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Evalúa condición booleana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45344" y="5906214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Text 15"/>
          <p:cNvSpPr/>
          <p:nvPr/>
        </p:nvSpPr>
        <p:spPr>
          <a:xfrm>
            <a:off x="1085493" y="605742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Ejemplo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3573185" y="6057424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i in range(3):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057067" y="605742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x &lt; 10: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Consejos de Uso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Nombres descriptivos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50234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Usa variables con nombres claros y significativos.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0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33500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Evita modificar secuencias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40964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cambies la colección mientras iteras.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0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42780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Usa break y continue con cuidado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51795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Controlan el flujo pero pueden complicar la lógica.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525</Words>
  <Application>Microsoft Office PowerPoint</Application>
  <PresentationFormat>Personalizado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PT Sans</vt:lpstr>
      <vt:lpstr>Arial</vt:lpstr>
      <vt:lpstr>Nunito Semi Bold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Cinthia Rigoni</cp:lastModifiedBy>
  <cp:revision>2</cp:revision>
  <dcterms:created xsi:type="dcterms:W3CDTF">2025-04-19T10:16:08Z</dcterms:created>
  <dcterms:modified xsi:type="dcterms:W3CDTF">2025-04-19T16:44:13Z</dcterms:modified>
</cp:coreProperties>
</file>